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0"/>
    <p:sldMasterId id="2147483755" r:id="rId11"/>
  </p:sldMasterIdLst>
  <p:notesMasterIdLst>
    <p:notesMasterId r:id="rId25"/>
  </p:notesMasterIdLst>
  <p:sldIdLst>
    <p:sldId id="256" r:id="rId12"/>
    <p:sldId id="257" r:id="rId13"/>
    <p:sldId id="264" r:id="rId14"/>
    <p:sldId id="263" r:id="rId15"/>
    <p:sldId id="260" r:id="rId16"/>
    <p:sldId id="273" r:id="rId17"/>
    <p:sldId id="267" r:id="rId18"/>
    <p:sldId id="269" r:id="rId19"/>
    <p:sldId id="272" r:id="rId20"/>
    <p:sldId id="274" r:id="rId21"/>
    <p:sldId id="275" r:id="rId22"/>
    <p:sldId id="261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4"/>
            <p14:sldId id="263"/>
            <p14:sldId id="260"/>
            <p14:sldId id="273"/>
            <p14:sldId id="267"/>
            <p14:sldId id="269"/>
            <p14:sldId id="272"/>
            <p14:sldId id="274"/>
            <p14:sldId id="275"/>
            <p14:sldId id="26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4" autoAdjust="0"/>
    <p:restoredTop sz="86376" autoAdjust="0"/>
  </p:normalViewPr>
  <p:slideViewPr>
    <p:cSldViewPr snapToGrid="0">
      <p:cViewPr varScale="1">
        <p:scale>
          <a:sx n="94" d="100"/>
          <a:sy n="94" d="100"/>
        </p:scale>
        <p:origin x="66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3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8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17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4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6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8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5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4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8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3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3"/>
            <a:ext cx="12192000" cy="6778487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4AFCF-8547-40E5-BCB4-28FF5D851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2FA2B-9B72-4B41-892E-DF188F2AFD76}"/>
              </a:ext>
            </a:extLst>
          </p:cNvPr>
          <p:cNvSpPr txBox="1"/>
          <p:nvPr userDrawn="1"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3716913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4CC5636-404B-4D54-813F-C984B6856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2C1A4C-992F-4C82-8B35-A7814DFC67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77E169-C6A9-4AD7-AA4C-5D73E7CC2EE1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A4870F0-9115-41A7-8FF8-6B476996C22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0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34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578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37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sp>
        <p:nvSpPr>
          <p:cNvPr id="12" name="Rectángulo 2">
            <a:extLst>
              <a:ext uri="{FF2B5EF4-FFF2-40B4-BE49-F238E27FC236}">
                <a16:creationId xmlns:a16="http://schemas.microsoft.com/office/drawing/2014/main" id="{73CB6C71-09E8-4EC7-A61B-C7F3B62D2EC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B525EE-F7AF-4E2E-8D8D-5875242BC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E25A0E-D015-41F0-B52D-FCDAAE74A314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7A4A87-225D-414C-9A60-CFDD67A44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E914D1-3C17-4172-B9EF-1D977CFE3F38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23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3" name="Rectángulo 2">
            <a:extLst>
              <a:ext uri="{FF2B5EF4-FFF2-40B4-BE49-F238E27FC236}">
                <a16:creationId xmlns:a16="http://schemas.microsoft.com/office/drawing/2014/main" id="{6ADD93EB-9E26-4FAB-A574-64DC0908D85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9302C1-ADE8-4ECE-A5FB-126272E18317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BDB4DA-FA10-48E8-B1C2-6BB20FF5C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0C7DBC-1AE1-40AA-97C7-DE3A1833EC9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9C7B48B-114B-41B4-BDB7-E90FA20D21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77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sp>
        <p:nvSpPr>
          <p:cNvPr id="9" name="Rectángulo 2">
            <a:extLst>
              <a:ext uri="{FF2B5EF4-FFF2-40B4-BE49-F238E27FC236}">
                <a16:creationId xmlns:a16="http://schemas.microsoft.com/office/drawing/2014/main" id="{1920815F-9AE5-4C4D-9E87-F73E7A7E092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6C8BED-8545-4D83-8497-A521F376C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2CE3C-8EBC-49F9-9686-11C6F12AA5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5D634E-6732-4875-A547-3980EBF309CA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993756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84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89038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10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DB83D-D629-41F1-A716-A8231565964C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90915166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7" name="Rectángulo 2">
            <a:extLst>
              <a:ext uri="{FF2B5EF4-FFF2-40B4-BE49-F238E27FC236}">
                <a16:creationId xmlns:a16="http://schemas.microsoft.com/office/drawing/2014/main" id="{8D4A2C7F-D78A-4A79-8105-D30F0682702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DE686A-A970-4743-859D-907B321C2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3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2">
            <a:extLst>
              <a:ext uri="{FF2B5EF4-FFF2-40B4-BE49-F238E27FC236}">
                <a16:creationId xmlns:a16="http://schemas.microsoft.com/office/drawing/2014/main" id="{9975DA80-B06D-4884-A0E1-EA93D9A214B3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5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7939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customXml" Target="../../customXml/item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Rectángulo 2">
            <a:extLst>
              <a:ext uri="{FF2B5EF4-FFF2-40B4-BE49-F238E27FC236}">
                <a16:creationId xmlns:a16="http://schemas.microsoft.com/office/drawing/2014/main" id="{5DA98128-9C1D-463D-8877-1B413B91F12C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7739E-2021-475C-A977-1D48F8C4C5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39" y="5849813"/>
            <a:ext cx="3377477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381A695-309C-2A43-B6A0-5F94915917BF}"/>
              </a:ext>
            </a:extLst>
          </p:cNvPr>
          <p:cNvSpPr/>
          <p:nvPr/>
        </p:nvSpPr>
        <p:spPr>
          <a:xfrm>
            <a:off x="3389606" y="508510"/>
            <a:ext cx="1595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u="sng" dirty="0" err="1">
                <a:solidFill>
                  <a:schemeClr val="tx2"/>
                </a:solidFill>
              </a:rPr>
              <a:t>QnaMaker</a:t>
            </a:r>
            <a:endParaRPr lang="es-ES" sz="2400" u="sng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6EF568-4818-574C-897E-0560AC0A5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79" y="1261059"/>
            <a:ext cx="8475406" cy="47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72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A629B2-C8E8-4165-97A4-2DB6D46CA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57" y="1670615"/>
            <a:ext cx="4516179" cy="45597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381A695-309C-2A43-B6A0-5F94915917BF}"/>
              </a:ext>
            </a:extLst>
          </p:cNvPr>
          <p:cNvSpPr/>
          <p:nvPr/>
        </p:nvSpPr>
        <p:spPr>
          <a:xfrm>
            <a:off x="1973013" y="902990"/>
            <a:ext cx="265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u="sng" dirty="0" err="1">
                <a:solidFill>
                  <a:schemeClr val="tx2"/>
                </a:solidFill>
              </a:rPr>
              <a:t>Cognitive</a:t>
            </a:r>
            <a:r>
              <a:rPr lang="es-ES" sz="2400" u="sng" dirty="0">
                <a:solidFill>
                  <a:schemeClr val="tx2"/>
                </a:solidFill>
              </a:rPr>
              <a:t> </a:t>
            </a:r>
            <a:r>
              <a:rPr lang="es-ES" sz="2400" u="sng" dirty="0" err="1">
                <a:solidFill>
                  <a:schemeClr val="tx2"/>
                </a:solidFill>
              </a:rPr>
              <a:t>Services</a:t>
            </a:r>
            <a:endParaRPr lang="es-ES" sz="2400" u="sng" dirty="0">
              <a:solidFill>
                <a:schemeClr val="tx2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144B74-291D-3642-9C57-D1DE1EC10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81" y="1644625"/>
            <a:ext cx="3703395" cy="41792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8D4CBC-97F9-9040-8312-D673BDE7D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75" y="289511"/>
            <a:ext cx="2194576" cy="58681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8C37C15-D3E6-4840-B1BE-1FA66B115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50" y="289511"/>
            <a:ext cx="2412834" cy="586810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BCF7A69-E4BB-DB48-B9A5-7BD9AD988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749" y="1641731"/>
            <a:ext cx="3331907" cy="370418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CCAA8AB-6780-1445-9076-C251F64E4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73" y="1751225"/>
            <a:ext cx="5964766" cy="447917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0EA7FA7-4AFF-EE42-B9CB-2D6751E9D1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t="67947" r="77233" b="7270"/>
          <a:stretch/>
        </p:blipFill>
        <p:spPr>
          <a:xfrm>
            <a:off x="7872916" y="3734250"/>
            <a:ext cx="2672065" cy="210117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21EF3F-1048-1F4B-9577-4260572DE4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9" b="55093"/>
          <a:stretch/>
        </p:blipFill>
        <p:spPr>
          <a:xfrm>
            <a:off x="7810468" y="967634"/>
            <a:ext cx="2995058" cy="23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09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1A1980-5616-485A-9CE1-AD16A06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" y="374201"/>
            <a:ext cx="3240000" cy="133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5F8FD-3F09-4034-AFC7-E5F2F9E1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9" y="501690"/>
            <a:ext cx="3240000" cy="1073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417A3-33E2-4F49-A89D-9A37E1FD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3" y="5170988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C3314-0AC3-4AFE-A4FA-4E02A6ABE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8" y="811782"/>
            <a:ext cx="3240000" cy="453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E1AE-08EE-48CA-BB7C-4FA246BE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0" y="1138678"/>
            <a:ext cx="3240000" cy="32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F65CF-3EE3-43E9-8229-9054EF38D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2258663"/>
            <a:ext cx="3240000" cy="1343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0A6C4E-919C-4CCE-905C-6DC982DC3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13" y="2052600"/>
            <a:ext cx="1620000" cy="175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872FD-4E19-4CDD-AAF9-4592E3E50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13" y="4009957"/>
            <a:ext cx="3240000" cy="1159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190B1-6274-47EB-8330-2BFA7F35A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0" y="4118812"/>
            <a:ext cx="3600000" cy="9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1F0B12-5541-4374-9BBC-29D2BCC81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4282734"/>
            <a:ext cx="3240000" cy="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80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1A1980-5616-485A-9CE1-AD16A06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" y="374201"/>
            <a:ext cx="3240000" cy="133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5F8FD-3F09-4034-AFC7-E5F2F9E1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9" y="501690"/>
            <a:ext cx="3240000" cy="1073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417A3-33E2-4F49-A89D-9A37E1FD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3" y="5170988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C3314-0AC3-4AFE-A4FA-4E02A6ABE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8" y="811782"/>
            <a:ext cx="3240000" cy="453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E1AE-08EE-48CA-BB7C-4FA246BE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0" y="1138678"/>
            <a:ext cx="3240000" cy="32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F65CF-3EE3-43E9-8229-9054EF38D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2258663"/>
            <a:ext cx="3240000" cy="1343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0A6C4E-919C-4CCE-905C-6DC982DC3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13" y="2052600"/>
            <a:ext cx="1620000" cy="175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872FD-4E19-4CDD-AAF9-4592E3E50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13" y="4009957"/>
            <a:ext cx="3240000" cy="1159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190B1-6274-47EB-8330-2BFA7F35A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0" y="4118812"/>
            <a:ext cx="3600000" cy="9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1F0B12-5541-4374-9BBC-29D2BCC81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4282734"/>
            <a:ext cx="3240000" cy="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6533-B68A-443A-B21A-53F8CA2E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</a:t>
            </a:r>
            <a:r>
              <a:rPr lang="en-GB"/>
              <a:t>.NET</a:t>
            </a:r>
            <a:br>
              <a:rPr lang="en-GB"/>
            </a:br>
            <a:r>
              <a:rPr lang="en-GB" sz="4000"/>
              <a:t>- </a:t>
            </a:r>
            <a:r>
              <a:rPr lang="en-GB" sz="4000" dirty="0" err="1"/>
              <a:t>Visión</a:t>
            </a:r>
            <a:r>
              <a:rPr lang="en-GB" sz="4000" dirty="0"/>
              <a:t> de </a:t>
            </a:r>
            <a:r>
              <a:rPr lang="en-GB" sz="4000" dirty="0" err="1"/>
              <a:t>aproximación</a:t>
            </a:r>
            <a:r>
              <a:rPr lang="en-GB" sz="4000" dirty="0"/>
              <a:t> 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EF06E-53B0-4CD3-B5BD-0197C8E30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err="1"/>
              <a:t>J.Rafa</a:t>
            </a:r>
            <a:r>
              <a:rPr lang="en-GB" dirty="0"/>
              <a:t> Ramón - @</a:t>
            </a:r>
            <a:r>
              <a:rPr lang="en-GB" dirty="0" err="1"/>
              <a:t>jrafa.ramon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CC3019-57AD-CC40-8BC0-B1684E1E2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67" y="3429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851614"/>
          </a:xfrm>
        </p:spPr>
        <p:txBody>
          <a:bodyPr/>
          <a:lstStyle/>
          <a:p>
            <a:r>
              <a:rPr lang="es-ES" dirty="0"/>
              <a:t>Origen</a:t>
            </a:r>
          </a:p>
          <a:p>
            <a:r>
              <a:rPr lang="es-ES" dirty="0"/>
              <a:t>Arquitectura</a:t>
            </a:r>
          </a:p>
          <a:p>
            <a:pPr lvl="1"/>
            <a:r>
              <a:rPr lang="es-ES" dirty="0"/>
              <a:t>Infraestructura</a:t>
            </a:r>
          </a:p>
          <a:p>
            <a:pPr lvl="1"/>
            <a:r>
              <a:rPr lang="es-ES" dirty="0"/>
              <a:t>Recursos</a:t>
            </a:r>
            <a:endParaRPr lang="en-US" dirty="0"/>
          </a:p>
          <a:p>
            <a:r>
              <a:rPr lang="en-US" dirty="0"/>
              <a:t>Demo – Primer Step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veremos?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Origen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Origen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38FD83-DA20-DF4D-BD26-B6A3803B7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90" y="1578348"/>
            <a:ext cx="3925330" cy="37013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34F4E2-4998-A248-83E6-10AFC6E45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01" y="1189176"/>
            <a:ext cx="4727440" cy="44516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AE7EC0-5E1B-EC4B-B85A-54C309A02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5" y="1843355"/>
            <a:ext cx="4079406" cy="28990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7AF6AF-3451-5540-A89F-6D23B5332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79" y="2346216"/>
            <a:ext cx="2021194" cy="20211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6EF6D98-8A8B-144F-8189-402CDD90E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9" y="1907264"/>
            <a:ext cx="4079406" cy="30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86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4492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166854"/>
            <a:ext cx="11655840" cy="899665"/>
          </a:xfrm>
        </p:spPr>
        <p:txBody>
          <a:bodyPr/>
          <a:lstStyle/>
          <a:p>
            <a:r>
              <a:rPr lang="es-ES" dirty="0"/>
              <a:t>Arquitectura</a:t>
            </a:r>
            <a:endParaRPr lang="en-US" sz="2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359A0E0-181B-CC4A-ABFB-FA41B4032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0" y="3475109"/>
            <a:ext cx="2488019" cy="24880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82CC13-1154-2846-ABE0-6EA18073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09" y="372441"/>
            <a:ext cx="3834210" cy="272484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861EC5D-9CEE-2740-98B0-9614DFFE9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947" y="793046"/>
            <a:ext cx="1778348" cy="242584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74977B7-504D-8F43-B721-049FBD04F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80" y="1465508"/>
            <a:ext cx="4524200" cy="4524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F2A9B9C-D4B5-5046-B488-62610E0C3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19" y="1651933"/>
            <a:ext cx="2609599" cy="200981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DEB36D1-7AC5-C543-8646-49E0B7C01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19" y="3895264"/>
            <a:ext cx="2819400" cy="24003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78D1234B-CCA7-004D-B7AF-E4B32CF132E1}"/>
              </a:ext>
            </a:extLst>
          </p:cNvPr>
          <p:cNvSpPr/>
          <p:nvPr/>
        </p:nvSpPr>
        <p:spPr>
          <a:xfrm>
            <a:off x="3416140" y="372441"/>
            <a:ext cx="2050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u="sng" dirty="0">
                <a:solidFill>
                  <a:schemeClr val="tx2"/>
                </a:solidFill>
              </a:rPr>
              <a:t>Infraestructura</a:t>
            </a:r>
          </a:p>
        </p:txBody>
      </p:sp>
    </p:spTree>
    <p:extLst>
      <p:ext uri="{BB962C8B-B14F-4D97-AF65-F5344CB8AC3E}">
        <p14:creationId xmlns:p14="http://schemas.microsoft.com/office/powerpoint/2010/main" val="713611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8193AF85-F936-7C46-9ABB-A1FD88C6B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18" y="1093422"/>
            <a:ext cx="8595359" cy="489660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BBCF7-D08F-4F81-946C-0D57B42CB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60" y="1583722"/>
            <a:ext cx="7498080" cy="428176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381A695-309C-2A43-B6A0-5F94915917BF}"/>
              </a:ext>
            </a:extLst>
          </p:cNvPr>
          <p:cNvSpPr/>
          <p:nvPr/>
        </p:nvSpPr>
        <p:spPr>
          <a:xfrm>
            <a:off x="3525654" y="508510"/>
            <a:ext cx="2214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u="sng" dirty="0">
                <a:solidFill>
                  <a:schemeClr val="tx2"/>
                </a:solidFill>
              </a:rPr>
              <a:t>Recurso ML.NET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47BDF-F29E-4774-816B-80F5B73DC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51" y="3724604"/>
            <a:ext cx="10050898" cy="22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271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2019_PresentationTemplate_Barcelona.potx" id="{B20ACAB6-4633-4359-82DB-CAC97229B46A}" vid="{89FF618A-52B6-4150-B81C-03B037371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3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8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11245976-3b4d-4794-a754-317688483df2"/>
    <ds:schemaRef ds:uri="569b343d-e775-480b-9b2b-6a6986deb9b0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6900698-3773-489C-87DF-EAB50526186F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0D29660-78D2-4C14-ABA4-2AA65CABC2D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C8316FD-D281-470D-8E12-EB54769FE00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D90805E3-47F4-487B-B918-9713D3F10227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9D79F10B-3337-4E2C-A65B-4CE982CBD0E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3023</TotalTime>
  <Words>54</Words>
  <Application>Microsoft Office PowerPoint</Application>
  <PresentationFormat>Widescreen</PresentationFormat>
  <Paragraphs>33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1_Dotnet_Template</vt:lpstr>
      <vt:lpstr>PowerPoint Presentation</vt:lpstr>
      <vt:lpstr>PowerPoint Presentation</vt:lpstr>
      <vt:lpstr>Machine Learning .NET - Visión de aproximación -</vt:lpstr>
      <vt:lpstr>¿Qué veremos?</vt:lpstr>
      <vt:lpstr>Origen</vt:lpstr>
      <vt:lpstr>Origen</vt:lpstr>
      <vt:lpstr>Arquitectura</vt:lpstr>
      <vt:lpstr>Arquitectura</vt:lpstr>
      <vt:lpstr>Arquitectura</vt:lpstr>
      <vt:lpstr>Arquitectura</vt:lpstr>
      <vt:lpstr>Arquitectura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José Rafael Ramón Navarro</cp:lastModifiedBy>
  <cp:revision>37</cp:revision>
  <dcterms:created xsi:type="dcterms:W3CDTF">2018-01-09T22:22:16Z</dcterms:created>
  <dcterms:modified xsi:type="dcterms:W3CDTF">2019-10-25T10:36:02Z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